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63" r:id="rId6"/>
    <p:sldId id="260" r:id="rId7"/>
    <p:sldId id="262" r:id="rId8"/>
    <p:sldId id="266" r:id="rId9"/>
    <p:sldId id="269" r:id="rId10"/>
    <p:sldId id="257" r:id="rId11"/>
  </p:sldIdLst>
  <p:sldSz cx="12192000" cy="6858000"/>
  <p:notesSz cx="6858000" cy="9144000"/>
  <p:embeddedFontLst>
    <p:embeddedFont>
      <p:font typeface="Archivo" panose="020B0503020202020B04" pitchFamily="34" charset="77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00" y="352"/>
      </p:cViewPr>
      <p:guideLst>
        <p:guide orient="horz" pos="391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logo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9376ED2-0FBC-F84B-9B6B-C856011700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626" y="3621023"/>
            <a:ext cx="3167482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052C84D-C1E9-3740-BEF8-4517C48AC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456168" y="2241620"/>
            <a:ext cx="1279663" cy="11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6187BD-0B0F-2646-9E0A-EC595BE51511}"/>
              </a:ext>
            </a:extLst>
          </p:cNvPr>
          <p:cNvGraphicFramePr>
            <a:graphicFrameLocks/>
          </p:cNvGraphicFramePr>
          <p:nvPr/>
        </p:nvGraphicFramePr>
        <p:xfrm>
          <a:off x="6405563" y="1398588"/>
          <a:ext cx="5141912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Diagram" r:id="rId3" imgW="5365750" imgH="5219700" progId="Excel.Chart.8">
                  <p:embed followColorScheme="full"/>
                </p:oleObj>
              </mc:Choice>
              <mc:Fallback>
                <p:oleObj name="Diagram" r:id="rId3" imgW="5365750" imgH="5219700" progId="Excel.Chart.8">
                  <p:embed followColorScheme="full"/>
                  <p:pic>
                    <p:nvPicPr>
                      <p:cNvPr id="11268" name="Diagram 3">
                        <a:extLst>
                          <a:ext uri="{FF2B5EF4-FFF2-40B4-BE49-F238E27FC236}">
                            <a16:creationId xmlns:a16="http://schemas.microsoft.com/office/drawing/2014/main" id="{0E2E9C36-01E1-BC46-BBCC-5788A08ADFC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1398588"/>
                        <a:ext cx="5141912" cy="500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D22E862F-4793-4040-8C2D-D68E76F4D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2" y="1459328"/>
            <a:ext cx="5072335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06C709A1-E794-4B4C-986E-774E2BF17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4191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32898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arbeidspartn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4B03BE4-AAF4-7E40-8A78-5197BB9926BA}"/>
              </a:ext>
            </a:extLst>
          </p:cNvPr>
          <p:cNvSpPr/>
          <p:nvPr userDrawn="1"/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rgbClr val="13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FDB546F-BD31-8640-87AE-A6F24C98D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3" y="3598863"/>
            <a:ext cx="20193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7807E47-B358-D940-9DEF-656451677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663" y="4538663"/>
            <a:ext cx="2273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79EA2E6-8A7C-1847-8AD0-A0EFE1A35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175" y="1073150"/>
            <a:ext cx="939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473A566-A3BF-B448-A0BF-7DD72EB82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463" y="5359400"/>
            <a:ext cx="2425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CD41FC1-3D9D-CB46-AB93-B009479EC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2481263"/>
            <a:ext cx="1422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BD2CBB37-6B07-4948-927B-C26DA7C31C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515406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750972CA-B69A-7347-B9B7-E06451BF2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209754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er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7961C53-74B9-484F-866E-309F4DA963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838" y="1068388"/>
            <a:ext cx="15113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3444F19-F1B0-8C44-A869-D5337CB57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1163638"/>
            <a:ext cx="210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D941A06-39CA-A447-8B26-A82E04F3B3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0" y="3252788"/>
            <a:ext cx="1485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8D3F4C6-A354-4A41-B773-5C94EE93F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200" y="5140325"/>
            <a:ext cx="157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4E3F45A-1DB9-ED4C-B93D-89BD9905A2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152775"/>
            <a:ext cx="1320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81FD1A-65BC-374F-8027-A81CE5D473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338" y="1258888"/>
            <a:ext cx="1866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6411EE1-BF50-1048-9F34-527D5A85F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4975" y="3279775"/>
            <a:ext cx="2489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D299533-5882-9C45-9B08-EB8DCB52C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150" y="4856163"/>
            <a:ext cx="22669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2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rgbClr val="86D3D7">
            <a:alpha val="5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D7664-3F6D-7D40-AFE6-72A868D2E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6536" y="2788754"/>
            <a:ext cx="5118928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280725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842C516-90F6-DB41-8A58-31F68928C938}"/>
              </a:ext>
            </a:extLst>
          </p:cNvPr>
          <p:cNvSpPr/>
          <p:nvPr userDrawn="1"/>
        </p:nvSpPr>
        <p:spPr>
          <a:xfrm>
            <a:off x="695325" y="620713"/>
            <a:ext cx="5040313" cy="5580062"/>
          </a:xfrm>
          <a:prstGeom prst="rect">
            <a:avLst/>
          </a:prstGeom>
          <a:solidFill>
            <a:srgbClr val="FF3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10"/>
          </p:nvPr>
        </p:nvSpPr>
        <p:spPr>
          <a:xfrm>
            <a:off x="6456363" y="620713"/>
            <a:ext cx="5040312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EDD693F2-F9DB-EE47-8772-3959FCE8A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770498"/>
            <a:ext cx="5040313" cy="1280491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4400"/>
            </a:lvl1pPr>
          </a:lstStyle>
          <a:p>
            <a:pPr lvl="0"/>
            <a:r>
              <a:rPr lang="nb-NO" dirty="0"/>
              <a:t>«Dette er et midtstilt sitat»</a:t>
            </a:r>
          </a:p>
        </p:txBody>
      </p:sp>
    </p:spTree>
    <p:extLst>
      <p:ext uri="{BB962C8B-B14F-4D97-AF65-F5344CB8AC3E}">
        <p14:creationId xmlns:p14="http://schemas.microsoft.com/office/powerpoint/2010/main" val="4286372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631958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7258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8438" y="269208"/>
            <a:ext cx="569002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3" name="Plassholder for bilde 13">
            <a:extLst>
              <a:ext uri="{FF2B5EF4-FFF2-40B4-BE49-F238E27FC236}">
                <a16:creationId xmlns:a16="http://schemas.microsoft.com/office/drawing/2014/main" id="{0B20E841-29A8-3145-A41A-269DCC7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9208" y="269208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3">
            <a:extLst>
              <a:ext uri="{FF2B5EF4-FFF2-40B4-BE49-F238E27FC236}">
                <a16:creationId xmlns:a16="http://schemas.microsoft.com/office/drawing/2014/main" id="{B08713C6-D41C-3544-B774-E3EEAE467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208" y="3563603"/>
            <a:ext cx="5690022" cy="302518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1862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3">
            <a:extLst>
              <a:ext uri="{FF2B5EF4-FFF2-40B4-BE49-F238E27FC236}">
                <a16:creationId xmlns:a16="http://schemas.microsoft.com/office/drawing/2014/main" id="{96511794-2DFC-4F43-BE4B-77E420266A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208" y="269208"/>
            <a:ext cx="11649252" cy="631958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607745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6010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2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person, innendørs, bærbar PC&#10;&#10;Automatisk generert beskrivelse">
            <a:extLst>
              <a:ext uri="{FF2B5EF4-FFF2-40B4-BE49-F238E27FC236}">
                <a16:creationId xmlns:a16="http://schemas.microsoft.com/office/drawing/2014/main" id="{9FED76A8-40E1-2C4C-BF01-125012BE9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463" y="260036"/>
            <a:ext cx="5690911" cy="63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3FB5EB5-78C6-6B4C-9498-F8688458F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6571" y="2505075"/>
            <a:ext cx="6258857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Forside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25AF40B-5773-E041-9400-2F020C02D2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804" y="3810621"/>
            <a:ext cx="6318389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CF610B8-7945-0E40-A835-B77391903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3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FF2E1CFA-76AD-1644-BEB6-B9594789C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25" y="260036"/>
            <a:ext cx="5690909" cy="3032699"/>
          </a:xfrm>
          <a:prstGeom prst="rect">
            <a:avLst/>
          </a:prstGeom>
        </p:spPr>
      </p:pic>
      <p:pic>
        <p:nvPicPr>
          <p:cNvPr id="7" name="Bilde 6" descr="Et bilde som inneholder person, stor, folkemengde&#10;&#10;Automatisk generert beskrivelse">
            <a:extLst>
              <a:ext uri="{FF2B5EF4-FFF2-40B4-BE49-F238E27FC236}">
                <a16:creationId xmlns:a16="http://schemas.microsoft.com/office/drawing/2014/main" id="{407A2366-3029-6649-B4AA-F4A6E8471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08" y="3561464"/>
            <a:ext cx="5690909" cy="3036500"/>
          </a:xfrm>
          <a:prstGeom prst="rect">
            <a:avLst/>
          </a:prstGeom>
        </p:spPr>
      </p:pic>
      <p:pic>
        <p:nvPicPr>
          <p:cNvPr id="16" name="Bilde 1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8860F919-2EDB-5347-A9AA-6D71BDB0E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1880" y="260036"/>
            <a:ext cx="5687494" cy="63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x1_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person, scene, personer&#10;&#10;Automatisk generert beskrivelse">
            <a:extLst>
              <a:ext uri="{FF2B5EF4-FFF2-40B4-BE49-F238E27FC236}">
                <a16:creationId xmlns:a16="http://schemas.microsoft.com/office/drawing/2014/main" id="{4633A580-AF81-1C41-8EC2-21AAE1F41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29" y="278780"/>
            <a:ext cx="11654544" cy="63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8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1_Mal_Utfa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cene, markedsplass, folkemengde, flere&#10;&#10;Automatisk generert beskrivelse">
            <a:extLst>
              <a:ext uri="{FF2B5EF4-FFF2-40B4-BE49-F238E27FC236}">
                <a16:creationId xmlns:a16="http://schemas.microsoft.com/office/drawing/2014/main" id="{781E1B40-1A33-C94E-9CBF-B0A2F2BE8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oss">
    <p:bg>
      <p:bgPr>
        <a:solidFill>
          <a:srgbClr val="131B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A3322642-AA53-474C-9A94-BE108C3EFB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2063033"/>
            <a:ext cx="530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sz="5400" dirty="0">
                <a:solidFill>
                  <a:schemeClr val="bg1"/>
                </a:solidFill>
                <a:latin typeface="Archivo" panose="020B0503020202020B04" pitchFamily="34" charset="77"/>
              </a:rPr>
              <a:t>Takk for oss!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237AF60-C9A7-E04D-A480-CE23E16860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44875" y="3298251"/>
            <a:ext cx="5302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b-NO" altLang="nb-NO" dirty="0" err="1">
                <a:solidFill>
                  <a:schemeClr val="bg1"/>
                </a:solidFill>
                <a:latin typeface="Archivo" panose="020B0503020202020B04" pitchFamily="34" charset="77"/>
              </a:rPr>
              <a:t>www.girltechfest.no</a:t>
            </a:r>
            <a:endParaRPr lang="nb-NO" altLang="nb-NO" dirty="0">
              <a:solidFill>
                <a:schemeClr val="bg1"/>
              </a:solidFill>
              <a:latin typeface="Archivo" panose="020B0503020202020B04" pitchFamily="34" charset="77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603AD2-E363-CD4F-A284-F55D7EF08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3005A3CC-7755-2F47-B303-6D3659C03A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5ACCB0E3-5E31-FC40-9D7D-CAA0FCA67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31274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800"/>
            </a:lvl1pPr>
          </a:lstStyle>
          <a:p>
            <a:pPr lvl="0"/>
            <a:r>
              <a:rPr lang="nb-NO" dirty="0"/>
              <a:t>Underoverskrift / </a:t>
            </a:r>
            <a:r>
              <a:rPr lang="nb-NO" dirty="0" err="1"/>
              <a:t>evt</a:t>
            </a:r>
            <a:r>
              <a:rPr lang="nb-NO" dirty="0"/>
              <a:t> dato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D5D1439-149C-7845-93F0-EAF954541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_undertekst">
    <p:bg>
      <p:bgPr>
        <a:solidFill>
          <a:srgbClr val="86D3D7">
            <a:alpha val="545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79CE2100-1353-0B48-8DF5-D89B33A5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5475" y="2505075"/>
            <a:ext cx="5901048" cy="92392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5400"/>
            </a:lvl1pPr>
          </a:lstStyle>
          <a:p>
            <a:pPr lvl="0"/>
            <a:r>
              <a:rPr lang="nb-NO" dirty="0"/>
              <a:t>Kapittelside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94F3CD8E-AB2C-884C-A179-DB89787A54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4917" y="3810621"/>
            <a:ext cx="5702163" cy="1158944"/>
          </a:xfrm>
          <a:prstGeom prst="rect">
            <a:avLst/>
          </a:prstGeom>
        </p:spPr>
        <p:txBody>
          <a:bodyPr/>
          <a:lstStyle>
            <a:lvl1pPr algn="ctr" eaLnBrk="1" hangingPunct="1">
              <a:buFontTx/>
              <a:buNone/>
              <a:defRPr sz="1800"/>
            </a:lvl1pPr>
          </a:lstStyle>
          <a:p>
            <a:pPr algn="ctr" eaLnBrk="1" hangingPunct="1"/>
            <a:r>
              <a:rPr lang="nb-NO" altLang="nb-NO" dirty="0">
                <a:latin typeface="Archivo" panose="020B0503020202020B04" pitchFamily="34" charset="77"/>
              </a:rPr>
              <a:t>Med undertekst. </a:t>
            </a:r>
            <a:r>
              <a:rPr lang="nb-NO" altLang="nb-NO" dirty="0" err="1">
                <a:latin typeface="Archivo" panose="020B0503020202020B04" pitchFamily="34" charset="77"/>
              </a:rPr>
              <a:t>Lorem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ipsum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dolor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sit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amet</a:t>
            </a:r>
            <a:r>
              <a:rPr lang="nb-NO" altLang="nb-NO" dirty="0">
                <a:latin typeface="Archivo" panose="020B0503020202020B04" pitchFamily="34" charset="77"/>
              </a:rPr>
              <a:t>, </a:t>
            </a:r>
            <a:r>
              <a:rPr lang="nb-NO" altLang="nb-NO" dirty="0" err="1">
                <a:latin typeface="Archivo" panose="020B0503020202020B04" pitchFamily="34" charset="77"/>
              </a:rPr>
              <a:t>consectetur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adipiscing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elit</a:t>
            </a:r>
            <a:r>
              <a:rPr lang="nb-NO" altLang="nb-NO" dirty="0">
                <a:latin typeface="Archivo" panose="020B0503020202020B04" pitchFamily="34" charset="77"/>
              </a:rPr>
              <a:t>, sed do </a:t>
            </a:r>
            <a:r>
              <a:rPr lang="nb-NO" altLang="nb-NO" dirty="0" err="1">
                <a:latin typeface="Archivo" panose="020B0503020202020B04" pitchFamily="34" charset="77"/>
              </a:rPr>
              <a:t>eiusmod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tempor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incididunt</a:t>
            </a:r>
            <a:r>
              <a:rPr lang="nb-NO" altLang="nb-NO" dirty="0">
                <a:latin typeface="Archivo" panose="020B0503020202020B04" pitchFamily="34" charset="77"/>
              </a:rPr>
              <a:t> ut </a:t>
            </a:r>
            <a:r>
              <a:rPr lang="nb-NO" altLang="nb-NO" dirty="0" err="1">
                <a:latin typeface="Archivo" panose="020B0503020202020B04" pitchFamily="34" charset="77"/>
              </a:rPr>
              <a:t>labore</a:t>
            </a:r>
            <a:r>
              <a:rPr lang="nb-NO" altLang="nb-NO" dirty="0">
                <a:latin typeface="Archivo" panose="020B0503020202020B04" pitchFamily="34" charset="77"/>
              </a:rPr>
              <a:t> et </a:t>
            </a:r>
            <a:r>
              <a:rPr lang="nb-NO" altLang="nb-NO" dirty="0" err="1">
                <a:latin typeface="Archivo" panose="020B0503020202020B04" pitchFamily="34" charset="77"/>
              </a:rPr>
              <a:t>dolore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magna</a:t>
            </a:r>
            <a:r>
              <a:rPr lang="nb-NO" altLang="nb-NO" dirty="0">
                <a:latin typeface="Archivo" panose="020B0503020202020B04" pitchFamily="34" charset="77"/>
              </a:rPr>
              <a:t> </a:t>
            </a:r>
            <a:r>
              <a:rPr lang="nb-NO" altLang="nb-NO" dirty="0" err="1">
                <a:latin typeface="Archivo" panose="020B0503020202020B04" pitchFamily="34" charset="77"/>
              </a:rPr>
              <a:t>aliqua</a:t>
            </a:r>
            <a:r>
              <a:rPr lang="nb-NO" altLang="nb-NO" dirty="0">
                <a:latin typeface="Archivo" panose="020B0503020202020B04" pitchFamily="34" charset="77"/>
              </a:rPr>
              <a:t>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4FC28F-9CF1-424C-B47C-A0E710AFB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94"/>
          <a:stretch/>
        </p:blipFill>
        <p:spPr>
          <a:xfrm>
            <a:off x="5721216" y="5510032"/>
            <a:ext cx="763632" cy="6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321287" y="620713"/>
            <a:ext cx="5175388" cy="55800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D9AA6-28CB-A947-9CE3-BB0A4FED61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5AE35BF-F8AF-6E47-9A73-F82900E27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754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ts_bild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0"/>
          </p:nvPr>
        </p:nvSpPr>
        <p:spPr>
          <a:xfrm>
            <a:off x="695327" y="620713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5" name="Plassholder for bilde 12"/>
          <p:cNvSpPr>
            <a:spLocks noGrp="1"/>
          </p:cNvSpPr>
          <p:nvPr>
            <p:ph type="pic" sz="quarter" idx="11"/>
          </p:nvPr>
        </p:nvSpPr>
        <p:spPr>
          <a:xfrm>
            <a:off x="695327" y="3563008"/>
            <a:ext cx="5173212" cy="265873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9FFA7C10-DAC6-F44C-8F10-885844C5A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1288" y="521461"/>
            <a:ext cx="5173969" cy="937867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01C4FBA-3B16-1A47-B040-3C814276D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1288" y="1459328"/>
            <a:ext cx="5173212" cy="4762414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416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BC0139E-0DB3-384C-9BA2-190EA16BD8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615" y="1459327"/>
            <a:ext cx="5135285" cy="487721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Bulletpoint</a:t>
            </a:r>
            <a:endParaRPr lang="nb-NO" dirty="0"/>
          </a:p>
          <a:p>
            <a:pPr lvl="0"/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EE2E7318-283A-F044-BB1B-8A2419389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10782572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662B5DE2-7F75-DF49-901C-36BF766418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5135284" cy="4877210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312436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573864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8765628" y="620713"/>
            <a:ext cx="2753711" cy="2677572"/>
          </a:xfrm>
          <a:prstGeom prst="rect">
            <a:avLst/>
          </a:prstGeom>
          <a:solidFill>
            <a:schemeClr val="bg2"/>
          </a:solidFill>
        </p:spPr>
        <p:txBody>
          <a:bodyPr wrap="square" lIns="90000"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7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573864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8" name="Plassholder for bilde 12"/>
          <p:cNvSpPr>
            <a:spLocks noGrp="1"/>
          </p:cNvSpPr>
          <p:nvPr>
            <p:ph type="pic" sz="quarter" idx="15"/>
          </p:nvPr>
        </p:nvSpPr>
        <p:spPr>
          <a:xfrm>
            <a:off x="8765628" y="3559542"/>
            <a:ext cx="2753711" cy="26412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1285866C-7248-F943-BB86-319CDB0048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4767853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F79D9505-AAFD-724C-B160-194D5C0A8D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103" y="1459328"/>
            <a:ext cx="4751276" cy="4741448"/>
          </a:xfrm>
          <a:prstGeom prst="rect">
            <a:avLst/>
          </a:prstGeom>
        </p:spPr>
        <p:txBody>
          <a:bodyPr lIns="0" tIns="0"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3A9D"/>
              </a:buClr>
              <a:buSzTx/>
              <a:buFontTx/>
              <a:buNone/>
              <a:tabLst/>
              <a:defRPr sz="1800"/>
            </a:lvl1pPr>
          </a:lstStyle>
          <a:p>
            <a:pPr lvl="0"/>
            <a:r>
              <a:rPr lang="nb-NO" dirty="0"/>
              <a:t>Legg til brødtekst</a:t>
            </a:r>
          </a:p>
        </p:txBody>
      </p:sp>
    </p:spTree>
    <p:extLst>
      <p:ext uri="{BB962C8B-B14F-4D97-AF65-F5344CB8AC3E}">
        <p14:creationId xmlns:p14="http://schemas.microsoft.com/office/powerpoint/2010/main" val="45732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a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/>
          <p:cNvSpPr>
            <a:spLocks noGrp="1"/>
          </p:cNvSpPr>
          <p:nvPr>
            <p:ph type="pic" sz="quarter" idx="12"/>
          </p:nvPr>
        </p:nvSpPr>
        <p:spPr>
          <a:xfrm>
            <a:off x="69532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9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4418458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11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8159186" y="1449388"/>
            <a:ext cx="3355084" cy="329701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265FBA21-8817-464D-821D-D5C996D27F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85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2" name="Plassholder for tekst 4">
            <a:extLst>
              <a:ext uri="{FF2B5EF4-FFF2-40B4-BE49-F238E27FC236}">
                <a16:creationId xmlns:a16="http://schemas.microsoft.com/office/drawing/2014/main" id="{E96249C6-A60C-DD40-9BD1-F35715DD6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485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3" name="Plassholder for tekst 4">
            <a:extLst>
              <a:ext uri="{FF2B5EF4-FFF2-40B4-BE49-F238E27FC236}">
                <a16:creationId xmlns:a16="http://schemas.microsoft.com/office/drawing/2014/main" id="{DDE5BB52-2986-DF45-BF62-66D6347D3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485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4" name="Plassholder for tekst 4">
            <a:extLst>
              <a:ext uri="{FF2B5EF4-FFF2-40B4-BE49-F238E27FC236}">
                <a16:creationId xmlns:a16="http://schemas.microsoft.com/office/drawing/2014/main" id="{39EF82CA-C9F8-B847-84B7-06E70D87EC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485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5" name="Plassholder for tekst 4">
            <a:extLst>
              <a:ext uri="{FF2B5EF4-FFF2-40B4-BE49-F238E27FC236}">
                <a16:creationId xmlns:a16="http://schemas.microsoft.com/office/drawing/2014/main" id="{031D89C5-70B5-994A-93BC-2C0BC8E499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3471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26" name="Plassholder for tekst 4">
            <a:extLst>
              <a:ext uri="{FF2B5EF4-FFF2-40B4-BE49-F238E27FC236}">
                <a16:creationId xmlns:a16="http://schemas.microsoft.com/office/drawing/2014/main" id="{B3CAE7AA-F6EA-7A49-953E-11E4690F9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3471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27" name="Plassholder for tekst 4">
            <a:extLst>
              <a:ext uri="{FF2B5EF4-FFF2-40B4-BE49-F238E27FC236}">
                <a16:creationId xmlns:a16="http://schemas.microsoft.com/office/drawing/2014/main" id="{0ECF91DD-0147-0249-ABD3-2AFA9739E9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3471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28" name="Plassholder for tekst 4">
            <a:extLst>
              <a:ext uri="{FF2B5EF4-FFF2-40B4-BE49-F238E27FC236}">
                <a16:creationId xmlns:a16="http://schemas.microsoft.com/office/drawing/2014/main" id="{3A430351-D9EA-1A4B-BF46-848B8E7FA7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3471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6C2FA70B-469F-D846-A880-EBD9B10F4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5664" y="4887128"/>
            <a:ext cx="3355084" cy="397032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2200"/>
            </a:lvl1pPr>
          </a:lstStyle>
          <a:p>
            <a:pPr lvl="0"/>
            <a:r>
              <a:rPr lang="nb-NO" dirty="0"/>
              <a:t>Fornavn Etternavn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6E7122FA-CD10-614F-B8D7-95A24A0E7A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5664" y="5316381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Stillingstittel</a:t>
            </a:r>
          </a:p>
        </p:txBody>
      </p:sp>
      <p:sp>
        <p:nvSpPr>
          <p:cNvPr id="31" name="Plassholder for tekst 4">
            <a:extLst>
              <a:ext uri="{FF2B5EF4-FFF2-40B4-BE49-F238E27FC236}">
                <a16:creationId xmlns:a16="http://schemas.microsoft.com/office/drawing/2014/main" id="{1C03AE00-1E8D-B44E-8C66-F421C03008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5664" y="5768326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err="1"/>
              <a:t>sf@trypearl.no</a:t>
            </a:r>
            <a:endParaRPr lang="nb-NO" dirty="0"/>
          </a:p>
        </p:txBody>
      </p:sp>
      <p:sp>
        <p:nvSpPr>
          <p:cNvPr id="32" name="Plassholder for tekst 4">
            <a:extLst>
              <a:ext uri="{FF2B5EF4-FFF2-40B4-BE49-F238E27FC236}">
                <a16:creationId xmlns:a16="http://schemas.microsoft.com/office/drawing/2014/main" id="{DCA7C7E3-35C4-F44D-886A-1E296ACCDE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5664" y="6041597"/>
            <a:ext cx="3355084" cy="33813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buFontTx/>
              <a:buNone/>
              <a:defRPr sz="1600">
                <a:solidFill>
                  <a:srgbClr val="FF3A9D"/>
                </a:solidFill>
              </a:defRPr>
            </a:lvl1pPr>
          </a:lstStyle>
          <a:p>
            <a:pPr lvl="0"/>
            <a:r>
              <a:rPr lang="nb-NO" dirty="0"/>
              <a:t>+47 948 23 618</a:t>
            </a:r>
          </a:p>
        </p:txBody>
      </p:sp>
      <p:sp>
        <p:nvSpPr>
          <p:cNvPr id="19" name="Plassholder for tekst 4">
            <a:extLst>
              <a:ext uri="{FF2B5EF4-FFF2-40B4-BE49-F238E27FC236}">
                <a16:creationId xmlns:a16="http://schemas.microsoft.com/office/drawing/2014/main" id="{210142FC-7560-DC45-9F2F-13729EFB8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46539"/>
            <a:ext cx="7078217" cy="912790"/>
          </a:xfrm>
          <a:prstGeom prst="rect">
            <a:avLst/>
          </a:prstGeom>
        </p:spPr>
        <p:txBody>
          <a:bodyPr lIns="0" tIns="0"/>
          <a:lstStyle>
            <a:lvl1pPr>
              <a:buFontTx/>
              <a:buNone/>
              <a:defRPr sz="3600"/>
            </a:lvl1pPr>
          </a:lstStyle>
          <a:p>
            <a:pPr lvl="0"/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81011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99" r:id="rId12"/>
    <p:sldLayoutId id="2147483700" r:id="rId13"/>
    <p:sldLayoutId id="2147483701" r:id="rId14"/>
    <p:sldLayoutId id="2147483703" r:id="rId15"/>
    <p:sldLayoutId id="2147483708" r:id="rId16"/>
    <p:sldLayoutId id="2147483707" r:id="rId17"/>
    <p:sldLayoutId id="2147483695" r:id="rId18"/>
    <p:sldLayoutId id="2147483704" r:id="rId19"/>
    <p:sldLayoutId id="2147483706" r:id="rId20"/>
    <p:sldLayoutId id="2147483705" r:id="rId21"/>
    <p:sldLayoutId id="2147483709" r:id="rId22"/>
    <p:sldLayoutId id="2147483702" r:id="rId2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chivo" panose="020B0503020202020B04" pitchFamily="34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chivo" panose="020B0503020202020B04" pitchFamily="34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chivo" panose="020B0503020202020B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59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56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12C23CD-F2E9-124A-A87B-E519D5161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0675" y="360186"/>
            <a:ext cx="5901048" cy="923925"/>
          </a:xfrm>
        </p:spPr>
        <p:txBody>
          <a:bodyPr/>
          <a:lstStyle/>
          <a:p>
            <a:r>
              <a:rPr lang="en-NO" sz="3600" dirty="0"/>
              <a:t>Initiativtakere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FCFF83A-FA15-1744-8975-C4551C230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2303819"/>
            <a:ext cx="2520000" cy="4761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73FC9-D0B2-8F47-9457-C1A06C7931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23" y="2066063"/>
            <a:ext cx="2520000" cy="713870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4D79DD9-4326-C240-A79E-1CCE9CCAF8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11" y="3902737"/>
            <a:ext cx="2520000" cy="365400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FE3749E7-C113-6B4C-B49C-96E3B73DCF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23" y="3203220"/>
            <a:ext cx="1692000" cy="13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5DFB7-797B-7E49-A4B7-FA6D9CD34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2552B-6009-B44D-81D6-15A8149EF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7" name="Picture 6" descr="A large group of people in a library&#10;&#10;Description automatically generated with medium confidence">
            <a:extLst>
              <a:ext uri="{FF2B5EF4-FFF2-40B4-BE49-F238E27FC236}">
                <a16:creationId xmlns:a16="http://schemas.microsoft.com/office/drawing/2014/main" id="{8EACBC44-CCB1-3744-87F4-72A518642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0" y="483983"/>
            <a:ext cx="7200000" cy="4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63C71-E788-BA4B-AD1E-85AD322A7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268" y="2881619"/>
            <a:ext cx="5040313" cy="1280491"/>
          </a:xfrm>
        </p:spPr>
        <p:txBody>
          <a:bodyPr/>
          <a:lstStyle/>
          <a:p>
            <a:r>
              <a:rPr lang="en-NO" dirty="0"/>
              <a:t>GTF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10E3-41AA-6948-A741-88716624A50B}"/>
              </a:ext>
            </a:extLst>
          </p:cNvPr>
          <p:cNvSpPr txBox="1"/>
          <p:nvPr/>
        </p:nvSpPr>
        <p:spPr bwMode="auto">
          <a:xfrm>
            <a:off x="6784622" y="736487"/>
            <a:ext cx="5197257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NO" sz="2000" b="1" dirty="0">
                <a:solidFill>
                  <a:srgbClr val="FF3A9D"/>
                </a:solidFill>
                <a:latin typeface="Archivo" panose="020B0503020202020B04" pitchFamily="34" charset="77"/>
              </a:rPr>
              <a:t>Hurra – vi kan arrangere jentefest igjen!</a:t>
            </a:r>
          </a:p>
          <a:p>
            <a:pPr algn="l" eaLnBrk="1" hangingPunct="1"/>
            <a:endParaRPr lang="en-NO" sz="1600" dirty="0">
              <a:latin typeface="Archivo" panose="020B0503020202020B04" pitchFamily="34" charset="77"/>
            </a:endParaRP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– 3.november på Teknisk museum - 100 jenter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Oppsal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Oslo Grunerløkka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Tromsø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Bergen – 2 steder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Stord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Trondheim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Porsgrunn/Skien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Kristiansand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K</a:t>
            </a:r>
            <a:r>
              <a:rPr lang="en-GB" sz="1600" dirty="0">
                <a:latin typeface="Archivo" panose="020B0503020202020B04" pitchFamily="34" charset="77"/>
              </a:rPr>
              <a:t>o</a:t>
            </a:r>
            <a:r>
              <a:rPr lang="en-NO" sz="1600" dirty="0">
                <a:latin typeface="Archivo" panose="020B0503020202020B04" pitchFamily="34" charset="77"/>
              </a:rPr>
              <a:t>ngsvinger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Lillehammer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Haugesund</a:t>
            </a:r>
          </a:p>
          <a:p>
            <a:pPr algn="l" eaLnBrk="1" hangingPunct="1"/>
            <a:r>
              <a:rPr lang="en-NO" sz="1600" dirty="0">
                <a:latin typeface="Archivo" panose="020B0503020202020B04" pitchFamily="34" charset="77"/>
              </a:rPr>
              <a:t>-    Lier og Tranby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Drammen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Stavanger</a:t>
            </a:r>
          </a:p>
          <a:p>
            <a:pPr marL="285750" indent="-285750" algn="l" eaLnBrk="1" hangingPunct="1">
              <a:buFontTx/>
              <a:buChar char="-"/>
            </a:pPr>
            <a:r>
              <a:rPr lang="en-NO" sz="1600" dirty="0">
                <a:latin typeface="Archivo" panose="020B0503020202020B04" pitchFamily="34" charset="77"/>
              </a:rPr>
              <a:t>Longyerbyen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  <a:p>
            <a:pPr algn="l" eaLnBrk="1" hangingPunct="1"/>
            <a:r>
              <a:rPr lang="en-GB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T</a:t>
            </a:r>
            <a:r>
              <a:rPr lang="en-NO" sz="1600" b="1" dirty="0">
                <a:solidFill>
                  <a:srgbClr val="FF3A9D"/>
                </a:solidFill>
                <a:latin typeface="Archivo" panose="020B0503020202020B04" pitchFamily="34" charset="77"/>
              </a:rPr>
              <a:t>ilsammen ca 1500 jenter!</a:t>
            </a:r>
          </a:p>
          <a:p>
            <a:pPr marL="285750" indent="-285750" algn="l" eaLnBrk="1" hangingPunct="1">
              <a:buFontTx/>
              <a:buChar char="-"/>
            </a:pPr>
            <a:endParaRPr lang="en-NO" sz="1600" dirty="0">
              <a:latin typeface="Archivo" panose="020B0503020202020B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1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648575F-BAA2-8347-B88B-D3EA7F9F3251}"/>
              </a:ext>
            </a:extLst>
          </p:cNvPr>
          <p:cNvSpPr txBox="1">
            <a:spLocks/>
          </p:cNvSpPr>
          <p:nvPr/>
        </p:nvSpPr>
        <p:spPr>
          <a:xfrm>
            <a:off x="615813" y="1459327"/>
            <a:ext cx="5254901" cy="47414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/>
              <a:t>J</a:t>
            </a:r>
            <a:r>
              <a:rPr lang="en-NO" sz="1800" dirty="0"/>
              <a:t>enter og gutter må drive </a:t>
            </a:r>
            <a:r>
              <a:rPr lang="en-NO" sz="1800" dirty="0">
                <a:solidFill>
                  <a:srgbClr val="FF3A9D"/>
                </a:solidFill>
              </a:rPr>
              <a:t>teknologiutviklingen</a:t>
            </a:r>
            <a:r>
              <a:rPr lang="en-NO" sz="1800" dirty="0"/>
              <a:t> sammen</a:t>
            </a:r>
          </a:p>
          <a:p>
            <a:pPr>
              <a:lnSpc>
                <a:spcPct val="100000"/>
              </a:lnSpc>
            </a:pPr>
            <a:r>
              <a:rPr lang="en-GB" sz="1800" dirty="0" err="1"/>
              <a:t>Jentenes</a:t>
            </a:r>
            <a:r>
              <a:rPr lang="en-GB" sz="1800" dirty="0"/>
              <a:t> interesse for </a:t>
            </a:r>
            <a:r>
              <a:rPr lang="en-GB" sz="1800" dirty="0" err="1"/>
              <a:t>realfag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teknologi</a:t>
            </a:r>
            <a:r>
              <a:rPr lang="en-GB" sz="1800" dirty="0"/>
              <a:t> </a:t>
            </a:r>
            <a:r>
              <a:rPr lang="en-GB" sz="1800" dirty="0" err="1"/>
              <a:t>synker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10-12 </a:t>
            </a:r>
            <a:r>
              <a:rPr lang="en-GB" sz="1800" dirty="0" err="1"/>
              <a:t>års</a:t>
            </a:r>
            <a:r>
              <a:rPr lang="en-GB" sz="1800" dirty="0"/>
              <a:t> alder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Dette </a:t>
            </a:r>
            <a:r>
              <a:rPr lang="en-GB" sz="1800" dirty="0" err="1"/>
              <a:t>gjelder</a:t>
            </a:r>
            <a:r>
              <a:rPr lang="en-GB" sz="1800" dirty="0"/>
              <a:t> </a:t>
            </a:r>
            <a:r>
              <a:rPr lang="en-GB" sz="1800" dirty="0" err="1"/>
              <a:t>ikke</a:t>
            </a:r>
            <a:r>
              <a:rPr lang="en-GB" sz="1800" dirty="0"/>
              <a:t> </a:t>
            </a:r>
            <a:r>
              <a:rPr lang="en-GB" sz="1800" dirty="0" err="1"/>
              <a:t>guttene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samme</a:t>
            </a:r>
            <a:r>
              <a:rPr lang="en-GB" sz="1800" dirty="0"/>
              <a:t> grad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GTF er et </a:t>
            </a:r>
            <a:r>
              <a:rPr lang="en-GB" sz="1800" b="1" dirty="0" err="1"/>
              <a:t>tiltak</a:t>
            </a:r>
            <a:r>
              <a:rPr lang="en-GB" sz="1800" b="1" dirty="0"/>
              <a:t> for </a:t>
            </a:r>
            <a:r>
              <a:rPr lang="en-GB" sz="1800" b="1" dirty="0" err="1">
                <a:solidFill>
                  <a:srgbClr val="FF3A9D"/>
                </a:solidFill>
              </a:rPr>
              <a:t>å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øke</a:t>
            </a:r>
            <a:r>
              <a:rPr lang="en-GB" sz="1800" b="1" dirty="0">
                <a:solidFill>
                  <a:srgbClr val="FF3A9D"/>
                </a:solidFill>
              </a:rPr>
              <a:t> </a:t>
            </a:r>
            <a:r>
              <a:rPr lang="en-GB" sz="1800" b="1" dirty="0" err="1">
                <a:solidFill>
                  <a:srgbClr val="FF3A9D"/>
                </a:solidFill>
              </a:rPr>
              <a:t>jenters</a:t>
            </a:r>
            <a:r>
              <a:rPr lang="en-GB" sz="1800" b="1" dirty="0">
                <a:solidFill>
                  <a:srgbClr val="FF3A9D"/>
                </a:solidFill>
              </a:rPr>
              <a:t> interesse </a:t>
            </a:r>
            <a:r>
              <a:rPr lang="en-GB" sz="1800" b="1" dirty="0"/>
              <a:t>for </a:t>
            </a:r>
            <a:r>
              <a:rPr lang="en-GB" sz="1800" b="1" dirty="0" err="1"/>
              <a:t>teknologi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realfag</a:t>
            </a: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dirty="0" err="1"/>
              <a:t>Jentene</a:t>
            </a:r>
            <a:r>
              <a:rPr lang="en-GB" sz="1800" dirty="0"/>
              <a:t> </a:t>
            </a:r>
            <a:r>
              <a:rPr lang="en-GB" sz="1800" dirty="0" err="1"/>
              <a:t>skal</a:t>
            </a:r>
            <a:r>
              <a:rPr lang="en-GB" sz="1800" dirty="0"/>
              <a:t> </a:t>
            </a:r>
            <a:r>
              <a:rPr lang="en-GB" sz="1800" dirty="0" err="1"/>
              <a:t>få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FF3A9D"/>
                </a:solidFill>
              </a:rPr>
              <a:t>ta </a:t>
            </a:r>
            <a:r>
              <a:rPr lang="en-GB" sz="1800" dirty="0" err="1">
                <a:solidFill>
                  <a:srgbClr val="FF3A9D"/>
                </a:solidFill>
              </a:rPr>
              <a:t>på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og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prøve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teknologi</a:t>
            </a:r>
            <a:endParaRPr lang="en-GB" sz="1800" dirty="0">
              <a:solidFill>
                <a:srgbClr val="FF3A9D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800" dirty="0" err="1"/>
              <a:t>Og</a:t>
            </a:r>
            <a:r>
              <a:rPr lang="en-GB" sz="1800" dirty="0"/>
              <a:t> de </a:t>
            </a:r>
            <a:r>
              <a:rPr lang="en-GB" sz="1800" dirty="0" err="1"/>
              <a:t>får</a:t>
            </a:r>
            <a:r>
              <a:rPr lang="en-GB" sz="1800" dirty="0"/>
              <a:t> </a:t>
            </a:r>
            <a:r>
              <a:rPr lang="en-GB" sz="1800" dirty="0" err="1"/>
              <a:t>møte</a:t>
            </a:r>
            <a:r>
              <a:rPr lang="en-GB" sz="1800" dirty="0"/>
              <a:t> </a:t>
            </a:r>
            <a:r>
              <a:rPr lang="en-GB" sz="1800" dirty="0" err="1">
                <a:solidFill>
                  <a:srgbClr val="FF3A9D"/>
                </a:solidFill>
              </a:rPr>
              <a:t>kvinnelige</a:t>
            </a:r>
            <a:r>
              <a:rPr lang="en-GB" sz="1800" dirty="0">
                <a:solidFill>
                  <a:srgbClr val="FF3A9D"/>
                </a:solidFill>
              </a:rPr>
              <a:t> </a:t>
            </a:r>
            <a:r>
              <a:rPr lang="en-GB" sz="1800" dirty="0" err="1">
                <a:solidFill>
                  <a:srgbClr val="FF3A9D"/>
                </a:solidFill>
              </a:rPr>
              <a:t>rollemodeller</a:t>
            </a:r>
            <a:endParaRPr lang="en-NO" sz="1800" dirty="0">
              <a:solidFill>
                <a:srgbClr val="FF3A9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17A0-5BA4-5441-8F43-335512E03309}"/>
              </a:ext>
            </a:extLst>
          </p:cNvPr>
          <p:cNvSpPr txBox="1">
            <a:spLocks/>
          </p:cNvSpPr>
          <p:nvPr/>
        </p:nvSpPr>
        <p:spPr>
          <a:xfrm>
            <a:off x="596693" y="542481"/>
            <a:ext cx="5274021" cy="91684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O" dirty="0"/>
              <a:t>Hvorfor Girl Tech Fest?</a:t>
            </a:r>
          </a:p>
        </p:txBody>
      </p:sp>
    </p:spTree>
    <p:extLst>
      <p:ext uri="{BB962C8B-B14F-4D97-AF65-F5344CB8AC3E}">
        <p14:creationId xmlns:p14="http://schemas.microsoft.com/office/powerpoint/2010/main" val="222163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D60D-BE2A-C740-B907-A933FF471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NO" dirty="0"/>
              <a:t>n annerledes skoledag med teknologi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praksis</a:t>
            </a:r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C7FA5-4CC0-E140-9D82-AFA4F3EBF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813" y="1877016"/>
            <a:ext cx="5254901" cy="4741447"/>
          </a:xfrm>
        </p:spPr>
        <p:txBody>
          <a:bodyPr/>
          <a:lstStyle/>
          <a:p>
            <a:r>
              <a:rPr lang="en-NO" dirty="0"/>
              <a:t>Vi inviterer jenter </a:t>
            </a:r>
            <a:r>
              <a:rPr lang="en-GB" dirty="0"/>
              <a:t>i</a:t>
            </a:r>
            <a:r>
              <a:rPr lang="en-NO" dirty="0"/>
              <a:t> 4. og 5.klasse</a:t>
            </a:r>
          </a:p>
          <a:p>
            <a:r>
              <a:rPr lang="nb-NO" dirty="0"/>
              <a:t>Jentene møter </a:t>
            </a:r>
            <a:r>
              <a:rPr lang="en-NO" dirty="0"/>
              <a:t>klassevis med læreren sin</a:t>
            </a:r>
          </a:p>
          <a:p>
            <a:r>
              <a:rPr lang="en-GB" dirty="0"/>
              <a:t>V</a:t>
            </a:r>
            <a:r>
              <a:rPr lang="en-NO" dirty="0"/>
              <a:t>i ønkser velkommen til fest!</a:t>
            </a:r>
          </a:p>
          <a:p>
            <a:r>
              <a:rPr lang="en-GB" dirty="0" err="1"/>
              <a:t>Jentene</a:t>
            </a:r>
            <a:r>
              <a:rPr lang="en-GB" dirty="0"/>
              <a:t> deles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grupper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deltar</a:t>
            </a:r>
            <a:r>
              <a:rPr lang="en-GB" dirty="0"/>
              <a:t> I workshops </a:t>
            </a:r>
          </a:p>
          <a:p>
            <a:r>
              <a:rPr lang="en-GB" dirty="0" err="1"/>
              <a:t>Felles</a:t>
            </a:r>
            <a:r>
              <a:rPr lang="en-GB" dirty="0"/>
              <a:t> </a:t>
            </a:r>
            <a:r>
              <a:rPr lang="en-GB" dirty="0" err="1"/>
              <a:t>lunsj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gøy</a:t>
            </a:r>
            <a:r>
              <a:rPr lang="en-GB" dirty="0">
                <a:sym typeface="Wingdings" pitchFamily="2" charset="2"/>
              </a:rPr>
              <a:t> </a:t>
            </a:r>
            <a:endParaRPr lang="en-GB" dirty="0"/>
          </a:p>
          <a:p>
            <a:r>
              <a:rPr lang="en-GB" dirty="0" err="1"/>
              <a:t>Foredrag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læring</a:t>
            </a:r>
            <a:r>
              <a:rPr lang="en-GB" dirty="0"/>
              <a:t> for </a:t>
            </a:r>
            <a:r>
              <a:rPr lang="en-GB" dirty="0" err="1"/>
              <a:t>lærerne</a:t>
            </a:r>
            <a:r>
              <a:rPr lang="en-GB" dirty="0"/>
              <a:t> – </a:t>
            </a:r>
            <a:r>
              <a:rPr lang="en-GB" dirty="0" err="1"/>
              <a:t>kodekurs</a:t>
            </a:r>
            <a:endParaRPr lang="en-GB" dirty="0"/>
          </a:p>
          <a:p>
            <a:r>
              <a:rPr lang="en-GB" dirty="0"/>
              <a:t>Enda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teknologi</a:t>
            </a:r>
            <a:r>
              <a:rPr lang="en-GB" dirty="0"/>
              <a:t> i </a:t>
            </a:r>
            <a:r>
              <a:rPr lang="en-GB" dirty="0" err="1"/>
              <a:t>praksis</a:t>
            </a:r>
            <a:r>
              <a:rPr lang="en-GB" dirty="0"/>
              <a:t> - workshops</a:t>
            </a:r>
          </a:p>
          <a:p>
            <a:r>
              <a:rPr lang="en-GB" dirty="0" err="1"/>
              <a:t>Avslutning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hjem</a:t>
            </a: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400" b="1" dirty="0" err="1">
                <a:solidFill>
                  <a:srgbClr val="FF3A9D"/>
                </a:solidFill>
              </a:rPr>
              <a:t>Jentene</a:t>
            </a:r>
            <a:r>
              <a:rPr lang="en-GB" sz="2400" b="1" dirty="0">
                <a:solidFill>
                  <a:srgbClr val="FF3A9D"/>
                </a:solidFill>
              </a:rPr>
              <a:t> </a:t>
            </a:r>
            <a:r>
              <a:rPr lang="en-GB" sz="2400" b="1" dirty="0" err="1">
                <a:solidFill>
                  <a:srgbClr val="FF3A9D"/>
                </a:solidFill>
              </a:rPr>
              <a:t>elsker</a:t>
            </a:r>
            <a:r>
              <a:rPr lang="en-GB" sz="2400" b="1" dirty="0">
                <a:solidFill>
                  <a:srgbClr val="FF3A9D"/>
                </a:solidFill>
              </a:rPr>
              <a:t> det</a:t>
            </a:r>
            <a:r>
              <a:rPr lang="en-GB" sz="2400" b="1" dirty="0">
                <a:solidFill>
                  <a:srgbClr val="FF3A9D"/>
                </a:solidFill>
                <a:sym typeface="Wingdings" pitchFamily="2" charset="2"/>
              </a:rPr>
              <a:t></a:t>
            </a:r>
            <a:endParaRPr lang="en-GB" sz="2400" b="1" dirty="0">
              <a:solidFill>
                <a:srgbClr val="FF3A9D"/>
              </a:solidFill>
            </a:endParaRPr>
          </a:p>
        </p:txBody>
      </p:sp>
      <p:pic>
        <p:nvPicPr>
          <p:cNvPr id="6" name="Picture 5" descr="A group of girls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5039012E-AB46-AB42-8C44-E726D85DBF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1459328"/>
            <a:ext cx="52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D4C94-0C95-A645-AF0F-53AA29AC0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0675" y="360186"/>
            <a:ext cx="5901048" cy="923925"/>
          </a:xfrm>
        </p:spPr>
        <p:txBody>
          <a:bodyPr/>
          <a:lstStyle/>
          <a:p>
            <a:r>
              <a:rPr lang="en-NO" sz="3600" dirty="0"/>
              <a:t>Samarbeidspartnere 2021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6AFC421-1580-4649-B324-349B29A07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56" y="1710973"/>
            <a:ext cx="2133600" cy="9525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D012D3F-B315-9143-925F-1D25AF958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583" y="1740211"/>
            <a:ext cx="3600000" cy="894024"/>
          </a:xfrm>
          <a:prstGeom prst="rect">
            <a:avLst/>
          </a:prstGeom>
        </p:spPr>
      </p:pic>
      <p:pic>
        <p:nvPicPr>
          <p:cNvPr id="9" name="Picture 8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217BC61A-C255-4540-B5BA-6D18DCE62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983" y="2663473"/>
            <a:ext cx="3600000" cy="84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A9A8E5-58DD-2146-9493-2FBEFA73E6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5" y="3707815"/>
            <a:ext cx="3600000" cy="48671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9BA8AD5-88B3-7346-A009-306A46EF9B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583" y="3707815"/>
            <a:ext cx="1968500" cy="10287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137B65B-39D1-1843-886D-15AAB6EB17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356" y="4608576"/>
            <a:ext cx="1800000" cy="18000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9482C2-09BA-664A-8B36-395596CB90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983" y="1282160"/>
            <a:ext cx="2520000" cy="6467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73DBF5-709C-C648-AB29-C2DECCE33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3776" y="4843576"/>
            <a:ext cx="2520000" cy="13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6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36948F8-0F95-2840-B14C-384F403BC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321287" y="620713"/>
            <a:ext cx="5175388" cy="5580062"/>
          </a:xfrm>
          <a:prstGeom prst="rect">
            <a:avLst/>
          </a:prstGeo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A2FF-E124-294C-8C4C-DC9739C93F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693" y="542481"/>
            <a:ext cx="5274021" cy="916847"/>
          </a:xfrm>
        </p:spPr>
        <p:txBody>
          <a:bodyPr>
            <a:normAutofit fontScale="85000" lnSpcReduction="10000"/>
          </a:bodyPr>
          <a:lstStyle/>
          <a:p>
            <a:r>
              <a:rPr lang="en-NO" sz="3100" dirty="0"/>
              <a:t>Vil dere være samarbeidspartner for GTF Oslo?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28B7-5D57-CA41-AE58-AA7F9FEE06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6252" y="1983583"/>
            <a:ext cx="5254901" cy="4741447"/>
          </a:xfrm>
        </p:spPr>
        <p:txBody>
          <a:bodyPr>
            <a:normAutofit/>
          </a:bodyPr>
          <a:lstStyle/>
          <a:p>
            <a:r>
              <a:rPr lang="en-GB" dirty="0"/>
              <a:t>P</a:t>
            </a:r>
            <a:r>
              <a:rPr lang="en-NO" dirty="0"/>
              <a:t>ris 50.000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Logo på nettsider og t-skjorter Oslo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Video som spres </a:t>
            </a:r>
            <a:r>
              <a:rPr lang="en-GB" dirty="0"/>
              <a:t>i</a:t>
            </a:r>
            <a:r>
              <a:rPr lang="en-NO"/>
              <a:t> </a:t>
            </a:r>
            <a:r>
              <a:rPr lang="en-NO" dirty="0"/>
              <a:t>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</a:t>
            </a:r>
            <a:r>
              <a:rPr lang="en-NO" dirty="0"/>
              <a:t>ett til å holde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dirty="0"/>
              <a:t>Dere kan melde på kvinnelige veiledere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NO" dirty="0"/>
              <a:t>hrow-back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3A9D"/>
                </a:solidFill>
              </a:rPr>
              <a:t>V</a:t>
            </a:r>
            <a:r>
              <a:rPr lang="en-NO" dirty="0">
                <a:solidFill>
                  <a:srgbClr val="FF3A9D"/>
                </a:solidFill>
              </a:rPr>
              <a:t>iktigst av alt – mulighet til å spre teknologi-glede til mange glade jenter:) </a:t>
            </a:r>
          </a:p>
        </p:txBody>
      </p:sp>
    </p:spTree>
    <p:extLst>
      <p:ext uri="{BB962C8B-B14F-4D97-AF65-F5344CB8AC3E}">
        <p14:creationId xmlns:p14="http://schemas.microsoft.com/office/powerpoint/2010/main" val="3571750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1600" dirty="0" smtClean="0">
            <a:latin typeface="Archivo" panose="020B0503020202020B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29F8FC23-1471-9E49-9436-A079BE0F8976}" vid="{7B98CBEA-624F-B540-88F3-2675682EB6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7050</TotalTime>
  <Words>235</Words>
  <Application>Microsoft Macintosh PowerPoint</Application>
  <PresentationFormat>Widescreen</PresentationFormat>
  <Paragraphs>50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Archivo</vt:lpstr>
      <vt:lpstr>Calibri</vt:lpstr>
      <vt:lpstr>Arial</vt:lpstr>
      <vt:lpstr>Office-tema</vt:lpstr>
      <vt:lpstr>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 Wangen</dc:creator>
  <cp:lastModifiedBy>Marit Wangen</cp:lastModifiedBy>
  <cp:revision>14</cp:revision>
  <dcterms:created xsi:type="dcterms:W3CDTF">2021-10-14T10:10:15Z</dcterms:created>
  <dcterms:modified xsi:type="dcterms:W3CDTF">2021-10-19T07:40:20Z</dcterms:modified>
</cp:coreProperties>
</file>